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62" r:id="rId2"/>
  </p:sldMasterIdLst>
  <p:sldIdLst>
    <p:sldId id="256" r:id="rId3"/>
    <p:sldId id="258" r:id="rId4"/>
    <p:sldId id="257" r:id="rId5"/>
    <p:sldId id="261" r:id="rId6"/>
    <p:sldId id="259" r:id="rId7"/>
    <p:sldId id="260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86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6BB8B4-C19F-4D2B-8888-D67FBDEC2C89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DCAA7159-0D4B-4A33-91F0-9622CD445654}">
      <dgm:prSet phldrT="[Text]"/>
      <dgm:spPr/>
      <dgm:t>
        <a:bodyPr/>
        <a:lstStyle/>
        <a:p>
          <a:r>
            <a:rPr lang="sk-SK" dirty="0" smtClean="0"/>
            <a:t>Mätúci diktátor </a:t>
          </a:r>
          <a:endParaRPr lang="sk-SK" dirty="0"/>
        </a:p>
      </dgm:t>
    </dgm:pt>
    <dgm:pt modelId="{A0C86B5C-7648-43BE-B81D-CEA2CFDCA2D2}" type="parTrans" cxnId="{65A14F40-1E99-4CE3-B80B-2838D2CACE28}">
      <dgm:prSet/>
      <dgm:spPr/>
      <dgm:t>
        <a:bodyPr/>
        <a:lstStyle/>
        <a:p>
          <a:endParaRPr lang="sk-SK"/>
        </a:p>
      </dgm:t>
    </dgm:pt>
    <dgm:pt modelId="{2F98B922-6761-4DBC-87CA-5A23B1EAAD95}" type="sibTrans" cxnId="{65A14F40-1E99-4CE3-B80B-2838D2CACE28}">
      <dgm:prSet/>
      <dgm:spPr/>
      <dgm:t>
        <a:bodyPr/>
        <a:lstStyle/>
        <a:p>
          <a:endParaRPr lang="sk-SK"/>
        </a:p>
      </dgm:t>
    </dgm:pt>
    <dgm:pt modelId="{5BCF371B-8059-45EB-8F0E-302206075252}">
      <dgm:prSet phldrT="[Text]"/>
      <dgm:spPr/>
      <dgm:t>
        <a:bodyPr/>
        <a:lstStyle/>
        <a:p>
          <a:r>
            <a:rPr lang="sk-SK" dirty="0" smtClean="0"/>
            <a:t>Efektívny líder</a:t>
          </a:r>
          <a:endParaRPr lang="sk-SK" dirty="0"/>
        </a:p>
      </dgm:t>
    </dgm:pt>
    <dgm:pt modelId="{251BA968-3D97-4016-97EA-B8629D11D11B}" type="parTrans" cxnId="{D9FB310F-FF49-4AE8-BA6F-7798DA4216BA}">
      <dgm:prSet/>
      <dgm:spPr/>
      <dgm:t>
        <a:bodyPr/>
        <a:lstStyle/>
        <a:p>
          <a:endParaRPr lang="sk-SK"/>
        </a:p>
      </dgm:t>
    </dgm:pt>
    <dgm:pt modelId="{FE386FF6-1CD3-4ED4-920E-419A084C5F66}" type="sibTrans" cxnId="{D9FB310F-FF49-4AE8-BA6F-7798DA4216BA}">
      <dgm:prSet/>
      <dgm:spPr/>
      <dgm:t>
        <a:bodyPr/>
        <a:lstStyle/>
        <a:p>
          <a:endParaRPr lang="sk-SK"/>
        </a:p>
      </dgm:t>
    </dgm:pt>
    <dgm:pt modelId="{BB2B6398-2EEA-4555-A42C-6F2CA4912691}">
      <dgm:prSet phldrT="[Text]"/>
      <dgm:spPr/>
      <dgm:t>
        <a:bodyPr/>
        <a:lstStyle/>
        <a:p>
          <a:r>
            <a:rPr lang="sk-SK" dirty="0" smtClean="0"/>
            <a:t>Malicherný </a:t>
          </a:r>
          <a:r>
            <a:rPr lang="sk-SK" dirty="0" err="1" smtClean="0"/>
            <a:t>tiran</a:t>
          </a:r>
          <a:endParaRPr lang="sk-SK" dirty="0"/>
        </a:p>
      </dgm:t>
    </dgm:pt>
    <dgm:pt modelId="{372F18EB-43A0-41D3-9B2D-A573E5ABC94A}" type="parTrans" cxnId="{83BDBAEB-0286-4EF0-B90A-B08ADA01F475}">
      <dgm:prSet/>
      <dgm:spPr/>
      <dgm:t>
        <a:bodyPr/>
        <a:lstStyle/>
        <a:p>
          <a:endParaRPr lang="sk-SK"/>
        </a:p>
      </dgm:t>
    </dgm:pt>
    <dgm:pt modelId="{2532D4FF-ED09-4A9E-83AA-D04946E56E23}" type="sibTrans" cxnId="{83BDBAEB-0286-4EF0-B90A-B08ADA01F475}">
      <dgm:prSet/>
      <dgm:spPr/>
      <dgm:t>
        <a:bodyPr/>
        <a:lstStyle/>
        <a:p>
          <a:endParaRPr lang="sk-SK"/>
        </a:p>
      </dgm:t>
    </dgm:pt>
    <dgm:pt modelId="{434C3822-45DB-430F-867E-7A51A6796626}">
      <dgm:prSet phldrT="[Text]"/>
      <dgm:spPr/>
      <dgm:t>
        <a:bodyPr/>
        <a:lstStyle/>
        <a:p>
          <a:r>
            <a:rPr lang="sk-SK" dirty="0" smtClean="0"/>
            <a:t>Agent zmeny</a:t>
          </a:r>
          <a:endParaRPr lang="sk-SK" dirty="0"/>
        </a:p>
      </dgm:t>
    </dgm:pt>
    <dgm:pt modelId="{A5B21BF5-066A-443B-8692-3FC94422EA16}" type="parTrans" cxnId="{84FA8A73-31DA-45D2-8D5E-8B5BA498C170}">
      <dgm:prSet/>
      <dgm:spPr/>
      <dgm:t>
        <a:bodyPr/>
        <a:lstStyle/>
        <a:p>
          <a:endParaRPr lang="sk-SK"/>
        </a:p>
      </dgm:t>
    </dgm:pt>
    <dgm:pt modelId="{E31FEACC-0FAE-4F72-B93D-5136E1E46567}" type="sibTrans" cxnId="{84FA8A73-31DA-45D2-8D5E-8B5BA498C170}">
      <dgm:prSet/>
      <dgm:spPr/>
      <dgm:t>
        <a:bodyPr/>
        <a:lstStyle/>
        <a:p>
          <a:endParaRPr lang="sk-SK"/>
        </a:p>
      </dgm:t>
    </dgm:pt>
    <dgm:pt modelId="{0DA0151B-B8F4-4305-A7B3-804593FE723F}">
      <dgm:prSet/>
      <dgm:spPr/>
      <dgm:t>
        <a:bodyPr/>
        <a:lstStyle/>
        <a:p>
          <a:endParaRPr lang="sk-SK"/>
        </a:p>
      </dgm:t>
    </dgm:pt>
    <dgm:pt modelId="{63C892DA-C2DB-449F-A9E8-50EBEB057CEC}" type="parTrans" cxnId="{8743513C-F61C-4837-A66D-C599BCFF6B64}">
      <dgm:prSet/>
      <dgm:spPr/>
      <dgm:t>
        <a:bodyPr/>
        <a:lstStyle/>
        <a:p>
          <a:endParaRPr lang="sk-SK"/>
        </a:p>
      </dgm:t>
    </dgm:pt>
    <dgm:pt modelId="{7035DEBE-26B6-4390-A8B2-9164EE4816A9}" type="sibTrans" cxnId="{8743513C-F61C-4837-A66D-C599BCFF6B64}">
      <dgm:prSet/>
      <dgm:spPr/>
      <dgm:t>
        <a:bodyPr/>
        <a:lstStyle/>
        <a:p>
          <a:endParaRPr lang="sk-SK"/>
        </a:p>
      </dgm:t>
    </dgm:pt>
    <dgm:pt modelId="{C20E6173-ED30-4B14-9F58-B04B50C1E54B}" type="pres">
      <dgm:prSet presAssocID="{B96BB8B4-C19F-4D2B-8888-D67FBDEC2C8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5062B628-BDB0-4BE7-9708-8962BACBCB87}" type="pres">
      <dgm:prSet presAssocID="{B96BB8B4-C19F-4D2B-8888-D67FBDEC2C89}" presName="axisShape" presStyleLbl="bgShp" presStyleIdx="0" presStyleCnt="1"/>
      <dgm:spPr/>
    </dgm:pt>
    <dgm:pt modelId="{32D22019-58D0-4FAA-9B34-0F5D7C0068FC}" type="pres">
      <dgm:prSet presAssocID="{B96BB8B4-C19F-4D2B-8888-D67FBDEC2C89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28EB5F7-4428-437E-AFE9-913A6788A830}" type="pres">
      <dgm:prSet presAssocID="{B96BB8B4-C19F-4D2B-8888-D67FBDEC2C89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F2A464A-3EAB-4F84-BD79-7414173E3FD2}" type="pres">
      <dgm:prSet presAssocID="{B96BB8B4-C19F-4D2B-8888-D67FBDEC2C89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44F764A-8C5C-4D16-86FE-BEB2FAF3CE07}" type="pres">
      <dgm:prSet presAssocID="{B96BB8B4-C19F-4D2B-8888-D67FBDEC2C89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65A14F40-1E99-4CE3-B80B-2838D2CACE28}" srcId="{B96BB8B4-C19F-4D2B-8888-D67FBDEC2C89}" destId="{DCAA7159-0D4B-4A33-91F0-9622CD445654}" srcOrd="0" destOrd="0" parTransId="{A0C86B5C-7648-43BE-B81D-CEA2CFDCA2D2}" sibTransId="{2F98B922-6761-4DBC-87CA-5A23B1EAAD95}"/>
    <dgm:cxn modelId="{83BDBAEB-0286-4EF0-B90A-B08ADA01F475}" srcId="{B96BB8B4-C19F-4D2B-8888-D67FBDEC2C89}" destId="{BB2B6398-2EEA-4555-A42C-6F2CA4912691}" srcOrd="2" destOrd="0" parTransId="{372F18EB-43A0-41D3-9B2D-A573E5ABC94A}" sibTransId="{2532D4FF-ED09-4A9E-83AA-D04946E56E23}"/>
    <dgm:cxn modelId="{D9FB310F-FF49-4AE8-BA6F-7798DA4216BA}" srcId="{B96BB8B4-C19F-4D2B-8888-D67FBDEC2C89}" destId="{5BCF371B-8059-45EB-8F0E-302206075252}" srcOrd="1" destOrd="0" parTransId="{251BA968-3D97-4016-97EA-B8629D11D11B}" sibTransId="{FE386FF6-1CD3-4ED4-920E-419A084C5F66}"/>
    <dgm:cxn modelId="{369D113A-A3D4-4814-9FB0-C8F042FDB85D}" type="presOf" srcId="{5BCF371B-8059-45EB-8F0E-302206075252}" destId="{428EB5F7-4428-437E-AFE9-913A6788A830}" srcOrd="0" destOrd="0" presId="urn:microsoft.com/office/officeart/2005/8/layout/matrix2"/>
    <dgm:cxn modelId="{FDD6EDF2-C36F-4713-8F65-E5B53D378FC4}" type="presOf" srcId="{B96BB8B4-C19F-4D2B-8888-D67FBDEC2C89}" destId="{C20E6173-ED30-4B14-9F58-B04B50C1E54B}" srcOrd="0" destOrd="0" presId="urn:microsoft.com/office/officeart/2005/8/layout/matrix2"/>
    <dgm:cxn modelId="{8743513C-F61C-4837-A66D-C599BCFF6B64}" srcId="{B96BB8B4-C19F-4D2B-8888-D67FBDEC2C89}" destId="{0DA0151B-B8F4-4305-A7B3-804593FE723F}" srcOrd="4" destOrd="0" parTransId="{63C892DA-C2DB-449F-A9E8-50EBEB057CEC}" sibTransId="{7035DEBE-26B6-4390-A8B2-9164EE4816A9}"/>
    <dgm:cxn modelId="{B9BED798-AFA9-4C8E-A4B7-B2A4E9A87085}" type="presOf" srcId="{DCAA7159-0D4B-4A33-91F0-9622CD445654}" destId="{32D22019-58D0-4FAA-9B34-0F5D7C0068FC}" srcOrd="0" destOrd="0" presId="urn:microsoft.com/office/officeart/2005/8/layout/matrix2"/>
    <dgm:cxn modelId="{3AFFD523-D875-4A6F-A651-55D8BA088403}" type="presOf" srcId="{BB2B6398-2EEA-4555-A42C-6F2CA4912691}" destId="{BF2A464A-3EAB-4F84-BD79-7414173E3FD2}" srcOrd="0" destOrd="0" presId="urn:microsoft.com/office/officeart/2005/8/layout/matrix2"/>
    <dgm:cxn modelId="{84FA8A73-31DA-45D2-8D5E-8B5BA498C170}" srcId="{B96BB8B4-C19F-4D2B-8888-D67FBDEC2C89}" destId="{434C3822-45DB-430F-867E-7A51A6796626}" srcOrd="3" destOrd="0" parTransId="{A5B21BF5-066A-443B-8692-3FC94422EA16}" sibTransId="{E31FEACC-0FAE-4F72-B93D-5136E1E46567}"/>
    <dgm:cxn modelId="{6D9D7B65-95D8-4CD2-9A4E-0FB81C1281F3}" type="presOf" srcId="{434C3822-45DB-430F-867E-7A51A6796626}" destId="{944F764A-8C5C-4D16-86FE-BEB2FAF3CE07}" srcOrd="0" destOrd="0" presId="urn:microsoft.com/office/officeart/2005/8/layout/matrix2"/>
    <dgm:cxn modelId="{1389C48B-E446-4CCE-916C-35C3B1A12559}" type="presParOf" srcId="{C20E6173-ED30-4B14-9F58-B04B50C1E54B}" destId="{5062B628-BDB0-4BE7-9708-8962BACBCB87}" srcOrd="0" destOrd="0" presId="urn:microsoft.com/office/officeart/2005/8/layout/matrix2"/>
    <dgm:cxn modelId="{7DAD3EA1-D733-46A6-B87E-284AA0382DF8}" type="presParOf" srcId="{C20E6173-ED30-4B14-9F58-B04B50C1E54B}" destId="{32D22019-58D0-4FAA-9B34-0F5D7C0068FC}" srcOrd="1" destOrd="0" presId="urn:microsoft.com/office/officeart/2005/8/layout/matrix2"/>
    <dgm:cxn modelId="{8B008B9D-D087-4DEB-A1DB-C49D23867269}" type="presParOf" srcId="{C20E6173-ED30-4B14-9F58-B04B50C1E54B}" destId="{428EB5F7-4428-437E-AFE9-913A6788A830}" srcOrd="2" destOrd="0" presId="urn:microsoft.com/office/officeart/2005/8/layout/matrix2"/>
    <dgm:cxn modelId="{BCA716F4-B485-4623-B41A-01A8E9154FB4}" type="presParOf" srcId="{C20E6173-ED30-4B14-9F58-B04B50C1E54B}" destId="{BF2A464A-3EAB-4F84-BD79-7414173E3FD2}" srcOrd="3" destOrd="0" presId="urn:microsoft.com/office/officeart/2005/8/layout/matrix2"/>
    <dgm:cxn modelId="{5DDA6902-0E43-4B03-9CF6-3DC777910E13}" type="presParOf" srcId="{C20E6173-ED30-4B14-9F58-B04B50C1E54B}" destId="{944F764A-8C5C-4D16-86FE-BEB2FAF3CE0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2B628-BDB0-4BE7-9708-8962BACBCB87}">
      <dsp:nvSpPr>
        <dsp:cNvPr id="0" name=""/>
        <dsp:cNvSpPr/>
      </dsp:nvSpPr>
      <dsp:spPr>
        <a:xfrm>
          <a:off x="2208721" y="0"/>
          <a:ext cx="5766955" cy="576695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22019-58D0-4FAA-9B34-0F5D7C0068FC}">
      <dsp:nvSpPr>
        <dsp:cNvPr id="0" name=""/>
        <dsp:cNvSpPr/>
      </dsp:nvSpPr>
      <dsp:spPr>
        <a:xfrm>
          <a:off x="2583573" y="374852"/>
          <a:ext cx="2306782" cy="2306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dirty="0" smtClean="0"/>
            <a:t>Mätúci diktátor </a:t>
          </a:r>
          <a:endParaRPr lang="sk-SK" sz="2700" kern="1200" dirty="0"/>
        </a:p>
      </dsp:txBody>
      <dsp:txXfrm>
        <a:off x="2696181" y="487460"/>
        <a:ext cx="2081566" cy="2081566"/>
      </dsp:txXfrm>
    </dsp:sp>
    <dsp:sp modelId="{428EB5F7-4428-437E-AFE9-913A6788A830}">
      <dsp:nvSpPr>
        <dsp:cNvPr id="0" name=""/>
        <dsp:cNvSpPr/>
      </dsp:nvSpPr>
      <dsp:spPr>
        <a:xfrm>
          <a:off x="5294041" y="374852"/>
          <a:ext cx="2306782" cy="2306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dirty="0" smtClean="0"/>
            <a:t>Efektívny líder</a:t>
          </a:r>
          <a:endParaRPr lang="sk-SK" sz="2700" kern="1200" dirty="0"/>
        </a:p>
      </dsp:txBody>
      <dsp:txXfrm>
        <a:off x="5406649" y="487460"/>
        <a:ext cx="2081566" cy="2081566"/>
      </dsp:txXfrm>
    </dsp:sp>
    <dsp:sp modelId="{BF2A464A-3EAB-4F84-BD79-7414173E3FD2}">
      <dsp:nvSpPr>
        <dsp:cNvPr id="0" name=""/>
        <dsp:cNvSpPr/>
      </dsp:nvSpPr>
      <dsp:spPr>
        <a:xfrm>
          <a:off x="2583573" y="3085320"/>
          <a:ext cx="2306782" cy="2306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dirty="0" smtClean="0"/>
            <a:t>Malicherný </a:t>
          </a:r>
          <a:r>
            <a:rPr lang="sk-SK" sz="2700" kern="1200" dirty="0" err="1" smtClean="0"/>
            <a:t>tiran</a:t>
          </a:r>
          <a:endParaRPr lang="sk-SK" sz="2700" kern="1200" dirty="0"/>
        </a:p>
      </dsp:txBody>
      <dsp:txXfrm>
        <a:off x="2696181" y="3197928"/>
        <a:ext cx="2081566" cy="2081566"/>
      </dsp:txXfrm>
    </dsp:sp>
    <dsp:sp modelId="{944F764A-8C5C-4D16-86FE-BEB2FAF3CE07}">
      <dsp:nvSpPr>
        <dsp:cNvPr id="0" name=""/>
        <dsp:cNvSpPr/>
      </dsp:nvSpPr>
      <dsp:spPr>
        <a:xfrm>
          <a:off x="5294041" y="3085320"/>
          <a:ext cx="2306782" cy="2306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dirty="0" smtClean="0"/>
            <a:t>Agent zmeny</a:t>
          </a:r>
          <a:endParaRPr lang="sk-SK" sz="2700" kern="1200" dirty="0"/>
        </a:p>
      </dsp:txBody>
      <dsp:txXfrm>
        <a:off x="5406649" y="3197928"/>
        <a:ext cx="2081566" cy="2081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99F2-9408-4F5B-B27E-A5DD240371EA}" type="datetimeFigureOut">
              <a:rPr lang="sk-SK" smtClean="0"/>
              <a:t>28.3.2019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E75-6A01-4275-98CD-068E12246F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2136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99F2-9408-4F5B-B27E-A5DD240371EA}" type="datetimeFigureOut">
              <a:rPr lang="sk-SK" smtClean="0"/>
              <a:t>28.3.2019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E75-6A01-4275-98CD-068E12246F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195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99F2-9408-4F5B-B27E-A5DD240371EA}" type="datetimeFigureOut">
              <a:rPr lang="sk-SK" smtClean="0"/>
              <a:t>28.3.2019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E75-6A01-4275-98CD-068E12246F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8425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99F2-9408-4F5B-B27E-A5DD240371EA}" type="datetimeFigureOut">
              <a:rPr lang="sk-SK" smtClean="0"/>
              <a:t>28.3.2019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E75-6A01-4275-98CD-068E12246F02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563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99F2-9408-4F5B-B27E-A5DD240371EA}" type="datetimeFigureOut">
              <a:rPr lang="sk-SK" smtClean="0"/>
              <a:t>28.3.2019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E75-6A01-4275-98CD-068E12246F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6658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99F2-9408-4F5B-B27E-A5DD240371EA}" type="datetimeFigureOut">
              <a:rPr lang="sk-SK" smtClean="0"/>
              <a:t>28.3.2019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E75-6A01-4275-98CD-068E12246F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4240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99F2-9408-4F5B-B27E-A5DD240371EA}" type="datetimeFigureOut">
              <a:rPr lang="sk-SK" smtClean="0"/>
              <a:t>28.3.2019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E75-6A01-4275-98CD-068E12246F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2029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99F2-9408-4F5B-B27E-A5DD240371EA}" type="datetimeFigureOut">
              <a:rPr lang="sk-SK" smtClean="0"/>
              <a:t>28.3.2019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E75-6A01-4275-98CD-068E12246F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8252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99F2-9408-4F5B-B27E-A5DD240371EA}" type="datetimeFigureOut">
              <a:rPr lang="sk-SK" smtClean="0"/>
              <a:t>28.3.2019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E75-6A01-4275-98CD-068E12246F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4038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99F2-9408-4F5B-B27E-A5DD240371EA}" type="datetimeFigureOut">
              <a:rPr lang="sk-SK" smtClean="0"/>
              <a:t>28.3.2019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E75-6A01-4275-98CD-068E12246F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2391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99F2-9408-4F5B-B27E-A5DD240371EA}" type="datetimeFigureOut">
              <a:rPr lang="sk-SK" smtClean="0"/>
              <a:t>28.3.2019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E75-6A01-4275-98CD-068E12246F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29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99F2-9408-4F5B-B27E-A5DD240371EA}" type="datetimeFigureOut">
              <a:rPr lang="sk-SK" smtClean="0"/>
              <a:t>28.3.2019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E75-6A01-4275-98CD-068E12246F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9929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99F2-9408-4F5B-B27E-A5DD240371EA}" type="datetimeFigureOut">
              <a:rPr lang="sk-SK" smtClean="0"/>
              <a:t>28.3.2019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E75-6A01-4275-98CD-068E12246F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222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99F2-9408-4F5B-B27E-A5DD240371EA}" type="datetimeFigureOut">
              <a:rPr lang="sk-SK" smtClean="0"/>
              <a:t>28.3.2019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E75-6A01-4275-98CD-068E12246F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5210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99F2-9408-4F5B-B27E-A5DD240371EA}" type="datetimeFigureOut">
              <a:rPr lang="sk-SK" smtClean="0"/>
              <a:t>28.3.2019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E75-6A01-4275-98CD-068E12246F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2800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99F2-9408-4F5B-B27E-A5DD240371EA}" type="datetimeFigureOut">
              <a:rPr lang="sk-SK" smtClean="0"/>
              <a:t>28.3.2019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E75-6A01-4275-98CD-068E12246F02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0038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99F2-9408-4F5B-B27E-A5DD240371EA}" type="datetimeFigureOut">
              <a:rPr lang="sk-SK" smtClean="0"/>
              <a:t>28.3.2019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E75-6A01-4275-98CD-068E12246F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9533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99F2-9408-4F5B-B27E-A5DD240371EA}" type="datetimeFigureOut">
              <a:rPr lang="sk-SK" smtClean="0"/>
              <a:t>28.3.2019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E75-6A01-4275-98CD-068E12246F02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833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99F2-9408-4F5B-B27E-A5DD240371EA}" type="datetimeFigureOut">
              <a:rPr lang="sk-SK" smtClean="0"/>
              <a:t>28.3.2019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E75-6A01-4275-98CD-068E12246F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7706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99F2-9408-4F5B-B27E-A5DD240371EA}" type="datetimeFigureOut">
              <a:rPr lang="sk-SK" smtClean="0"/>
              <a:t>28.3.2019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E75-6A01-4275-98CD-068E12246F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9737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99F2-9408-4F5B-B27E-A5DD240371EA}" type="datetimeFigureOut">
              <a:rPr lang="sk-SK" smtClean="0"/>
              <a:t>28.3.2019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E75-6A01-4275-98CD-068E12246F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483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99F2-9408-4F5B-B27E-A5DD240371EA}" type="datetimeFigureOut">
              <a:rPr lang="sk-SK" smtClean="0"/>
              <a:t>28.3.2019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E75-6A01-4275-98CD-068E12246F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295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99F2-9408-4F5B-B27E-A5DD240371EA}" type="datetimeFigureOut">
              <a:rPr lang="sk-SK" smtClean="0"/>
              <a:t>28.3.2019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E75-6A01-4275-98CD-068E12246F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9652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99F2-9408-4F5B-B27E-A5DD240371EA}" type="datetimeFigureOut">
              <a:rPr lang="sk-SK" smtClean="0"/>
              <a:t>28.3.2019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E75-6A01-4275-98CD-068E12246F02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4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99F2-9408-4F5B-B27E-A5DD240371EA}" type="datetimeFigureOut">
              <a:rPr lang="sk-SK" smtClean="0"/>
              <a:t>28.3.2019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E75-6A01-4275-98CD-068E12246F02}" type="slidenum">
              <a:rPr lang="sk-SK" smtClean="0"/>
              <a:t>‹#›</a:t>
            </a:fld>
            <a:endParaRPr lang="sk-SK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0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99F2-9408-4F5B-B27E-A5DD240371EA}" type="datetimeFigureOut">
              <a:rPr lang="sk-SK" smtClean="0"/>
              <a:t>28.3.2019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E75-6A01-4275-98CD-068E12246F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111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99F2-9408-4F5B-B27E-A5DD240371EA}" type="datetimeFigureOut">
              <a:rPr lang="sk-SK" smtClean="0"/>
              <a:t>28.3.2019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E75-6A01-4275-98CD-068E12246F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578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99F2-9408-4F5B-B27E-A5DD240371EA}" type="datetimeFigureOut">
              <a:rPr lang="sk-SK" smtClean="0"/>
              <a:t>28.3.2019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E75-6A01-4275-98CD-068E12246F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633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19999F2-9408-4F5B-B27E-A5DD240371EA}" type="datetimeFigureOut">
              <a:rPr lang="sk-SK" smtClean="0"/>
              <a:t>28.3.2019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34E75-6A01-4275-98CD-068E12246F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486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19999F2-9408-4F5B-B27E-A5DD240371EA}" type="datetimeFigureOut">
              <a:rPr lang="sk-SK" smtClean="0"/>
              <a:t>28.3.2019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D334E75-6A01-4275-98CD-068E12246F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751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8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Moc a </a:t>
            </a:r>
            <a:r>
              <a:rPr lang="sk-SK" dirty="0" err="1" smtClean="0"/>
              <a:t>rank</a:t>
            </a:r>
            <a:r>
              <a:rPr lang="sk-SK" dirty="0" smtClean="0"/>
              <a:t> pri práci s deťmi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video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5691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30" name="Picture 6" descr="VÃ½sledok vyhÄ¾adÃ¡vania obrÃ¡zkov pre dopyt chlapec kreslenÃ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102" y="1414507"/>
            <a:ext cx="2719344" cy="271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ípka doprava 5"/>
          <p:cNvSpPr/>
          <p:nvPr/>
        </p:nvSpPr>
        <p:spPr>
          <a:xfrm>
            <a:off x="3882963" y="1968137"/>
            <a:ext cx="2420983" cy="74022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Picture 6" descr="VÃ½sledok vyhÄ¾adÃ¡vania obrÃ¡zkov pre dopyt chlapec kreslenÃ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193" y="601524"/>
            <a:ext cx="3763737" cy="376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VÃ½sledok vyhÄ¾adÃ¡vania obrÃ¡zkov pre dopyt uÄiteÄ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41" y="601524"/>
            <a:ext cx="2612959" cy="37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6322" y="2830559"/>
            <a:ext cx="3337023" cy="402744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9545" y="3990702"/>
            <a:ext cx="4733925" cy="2800350"/>
          </a:xfrm>
          <a:prstGeom prst="rect">
            <a:avLst/>
          </a:prstGeom>
        </p:spPr>
      </p:pic>
      <p:sp>
        <p:nvSpPr>
          <p:cNvPr id="9" name="Šípka doľava 8"/>
          <p:cNvSpPr/>
          <p:nvPr/>
        </p:nvSpPr>
        <p:spPr>
          <a:xfrm>
            <a:off x="3719945" y="2774179"/>
            <a:ext cx="2584001" cy="6132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Šípka doprava 11"/>
          <p:cNvSpPr/>
          <p:nvPr/>
        </p:nvSpPr>
        <p:spPr>
          <a:xfrm>
            <a:off x="4654770" y="4487332"/>
            <a:ext cx="2731552" cy="63291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Šípka doľava 18"/>
          <p:cNvSpPr/>
          <p:nvPr/>
        </p:nvSpPr>
        <p:spPr>
          <a:xfrm>
            <a:off x="4596673" y="5276775"/>
            <a:ext cx="2584001" cy="6132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589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je to moc?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Aký je jej základ?</a:t>
            </a:r>
          </a:p>
          <a:p>
            <a:r>
              <a:rPr lang="sk-SK" dirty="0" smtClean="0"/>
              <a:t>Aký je kontext</a:t>
            </a:r>
            <a:r>
              <a:rPr lang="sk-SK" dirty="0" smtClean="0"/>
              <a:t>?</a:t>
            </a:r>
          </a:p>
          <a:p>
            <a:r>
              <a:rPr lang="sk-SK" dirty="0"/>
              <a:t>https://www.youtube.com/watch?v=iGjuKpgCJs0</a:t>
            </a:r>
          </a:p>
          <a:p>
            <a:r>
              <a:rPr lang="sk-SK" dirty="0"/>
              <a:t>https://www.youtube.com/watch?v=Oh8VBBLNhRQ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513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95" y="177678"/>
            <a:ext cx="8534400" cy="1507067"/>
          </a:xfrm>
        </p:spPr>
        <p:txBody>
          <a:bodyPr/>
          <a:lstStyle/>
          <a:p>
            <a:r>
              <a:rPr lang="sk-SK" dirty="0" smtClean="0"/>
              <a:t>Čo je to </a:t>
            </a:r>
            <a:r>
              <a:rPr lang="sk-SK" dirty="0" err="1" smtClean="0"/>
              <a:t>rank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súbor privilégií a možností, ktoré máme v </a:t>
            </a:r>
            <a:r>
              <a:rPr lang="sk-SK" dirty="0" smtClean="0"/>
              <a:t>spoločnosti</a:t>
            </a:r>
          </a:p>
          <a:p>
            <a:r>
              <a:rPr lang="sk-SK" dirty="0" err="1" smtClean="0"/>
              <a:t>Socio</a:t>
            </a:r>
            <a:r>
              <a:rPr lang="sk-SK" dirty="0" smtClean="0"/>
              <a:t>-ekonomický</a:t>
            </a:r>
          </a:p>
          <a:p>
            <a:r>
              <a:rPr lang="sk-SK" dirty="0" err="1" smtClean="0"/>
              <a:t>Kontextuálny</a:t>
            </a:r>
            <a:endParaRPr lang="sk-SK" dirty="0" smtClean="0"/>
          </a:p>
          <a:p>
            <a:r>
              <a:rPr lang="sk-SK" dirty="0" smtClean="0"/>
              <a:t>Psychologický</a:t>
            </a:r>
          </a:p>
          <a:p>
            <a:r>
              <a:rPr lang="sk-SK" dirty="0" smtClean="0"/>
              <a:t>spirituálny</a:t>
            </a:r>
            <a:endParaRPr lang="sk-SK" dirty="0"/>
          </a:p>
        </p:txBody>
      </p:sp>
      <p:pic>
        <p:nvPicPr>
          <p:cNvPr id="1026" name="Picture 2" descr="VÃ½sledok vyhÄ¾adÃ¡vania obrÃ¡zkov pre dopyt chudobn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91" y="499535"/>
            <a:ext cx="4059953" cy="226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ok vyhÄ¾adÃ¡vania obrÃ¡zkov pre dopyt chudobnÃ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711" y="2609019"/>
            <a:ext cx="4058666" cy="290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VÃ½sledok vyhÄ¾adÃ¡vania obrÃ¡zkov pre dopyt lekÃ¡r zranenÃ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8" descr="VÃ½sledok vyhÄ¾adÃ¡vania obrÃ¡zkov pre dopyt lekÃ¡r zranenÃ½"/>
          <p:cNvSpPr>
            <a:spLocks noChangeAspect="1" noChangeArrowheads="1"/>
          </p:cNvSpPr>
          <p:nvPr/>
        </p:nvSpPr>
        <p:spPr bwMode="auto">
          <a:xfrm>
            <a:off x="549229" y="3618190"/>
            <a:ext cx="131558" cy="13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4" name="Picture 10" descr="VÃ½sledok vyhÄ¾adÃ¡vania obrÃ¡zkov pre dopyt lekÃ¡r zranenÃ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29" y="3834544"/>
            <a:ext cx="2631168" cy="192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Ãºvisiaci obrÃ¡z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4415572"/>
            <a:ext cx="3693614" cy="191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Ã½sledok vyhÄ¾adÃ¡vania obrÃ¡zkov pre dopyt gandh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021" y="4060773"/>
            <a:ext cx="4605608" cy="242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Ã½sledok vyhÄ¾adÃ¡vania obrÃ¡zkov pre dopyt Å¡tÃºdi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62" y="1237650"/>
            <a:ext cx="6287864" cy="282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34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340" y="0"/>
            <a:ext cx="8534400" cy="1507067"/>
          </a:xfrm>
        </p:spPr>
        <p:txBody>
          <a:bodyPr/>
          <a:lstStyle/>
          <a:p>
            <a:r>
              <a:rPr lang="sk-SK" dirty="0" smtClean="0"/>
              <a:t>Rozvoj osobnej sily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Prijmite  seba</a:t>
            </a:r>
          </a:p>
          <a:p>
            <a:r>
              <a:rPr lang="sk-SK" dirty="0" smtClean="0"/>
              <a:t>Buďte si vedomý závislosti na iných</a:t>
            </a:r>
          </a:p>
          <a:p>
            <a:r>
              <a:rPr lang="sk-SK" dirty="0" smtClean="0"/>
              <a:t>Prijmite aj svoj nízky </a:t>
            </a:r>
            <a:r>
              <a:rPr lang="sk-SK" dirty="0" err="1" smtClean="0"/>
              <a:t>rank</a:t>
            </a:r>
            <a:r>
              <a:rPr lang="sk-SK" dirty="0" smtClean="0"/>
              <a:t> – </a:t>
            </a:r>
            <a:r>
              <a:rPr lang="sk-SK" dirty="0" err="1" smtClean="0"/>
              <a:t>diskonfort</a:t>
            </a:r>
            <a:r>
              <a:rPr lang="sk-SK" dirty="0" smtClean="0"/>
              <a:t> nás núti hľadať niečo iné</a:t>
            </a:r>
          </a:p>
          <a:p>
            <a:r>
              <a:rPr lang="sk-SK" dirty="0" smtClean="0"/>
              <a:t>Nadhodnoťte svoj </a:t>
            </a:r>
            <a:r>
              <a:rPr lang="sk-SK" dirty="0" err="1" smtClean="0"/>
              <a:t>rank</a:t>
            </a:r>
            <a:r>
              <a:rPr lang="sk-SK" dirty="0" smtClean="0"/>
              <a:t> – čo Vám dáva</a:t>
            </a:r>
            <a:endParaRPr lang="sk-SK" dirty="0"/>
          </a:p>
          <a:p>
            <a:r>
              <a:rPr lang="sk-SK" dirty="0" smtClean="0"/>
              <a:t>Poznajte a skroťte svoje emočné spúšťače</a:t>
            </a:r>
          </a:p>
          <a:p>
            <a:r>
              <a:rPr lang="sk-SK" dirty="0" smtClean="0"/>
              <a:t>Zotavenie – reflektovanie, podporovanie rastu a učenia</a:t>
            </a:r>
          </a:p>
        </p:txBody>
      </p:sp>
    </p:spTree>
    <p:extLst>
      <p:ext uri="{BB962C8B-B14F-4D97-AF65-F5344CB8AC3E}">
        <p14:creationId xmlns:p14="http://schemas.microsoft.com/office/powerpoint/2010/main" val="305123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8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487332"/>
            <a:ext cx="5133109" cy="2453795"/>
          </a:xfrm>
        </p:spPr>
        <p:txBody>
          <a:bodyPr/>
          <a:lstStyle/>
          <a:p>
            <a:r>
              <a:rPr lang="sk-SK" dirty="0" smtClean="0"/>
              <a:t>Legitimita moci</a:t>
            </a:r>
            <a:endParaRPr lang="sk-SK" dirty="0"/>
          </a:p>
        </p:txBody>
      </p:sp>
      <p:graphicFrame>
        <p:nvGraphicFramePr>
          <p:cNvPr id="4" name="Zástupný objekt pre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662523"/>
              </p:ext>
            </p:extLst>
          </p:nvPr>
        </p:nvGraphicFramePr>
        <p:xfrm>
          <a:off x="1630067" y="685799"/>
          <a:ext cx="10184397" cy="5766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5403635" y="316467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Vysoká formálna moc</a:t>
            </a:r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5549542" y="6452754"/>
            <a:ext cx="2427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Nízka formálna moc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9733834" y="3384610"/>
            <a:ext cx="1221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Veľká sila</a:t>
            </a:r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2410973" y="3472285"/>
            <a:ext cx="1221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Slabá sila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9314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sek">
  <a:themeElements>
    <a:clrScheme name="Výs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Výs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ýs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TM02900743[[fn=Organický]]</Template>
  <TotalTime>425</TotalTime>
  <Words>100</Words>
  <Application>Microsoft Office PowerPoint</Application>
  <PresentationFormat>Širokouhlá</PresentationFormat>
  <Paragraphs>29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Výsek</vt:lpstr>
      <vt:lpstr>Moc a rank pri práci s deťmi</vt:lpstr>
      <vt:lpstr>Prezentácia programu PowerPoint</vt:lpstr>
      <vt:lpstr>Čo je to moc?</vt:lpstr>
      <vt:lpstr>Čo je to rank?</vt:lpstr>
      <vt:lpstr>Rozvoj osobnej sily</vt:lpstr>
      <vt:lpstr>Legitimita moci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Moc a rank pri práci s deťmi</dc:title>
  <dc:creator>user</dc:creator>
  <cp:lastModifiedBy>user</cp:lastModifiedBy>
  <cp:revision>9</cp:revision>
  <dcterms:created xsi:type="dcterms:W3CDTF">2019-03-21T08:42:16Z</dcterms:created>
  <dcterms:modified xsi:type="dcterms:W3CDTF">2019-03-28T09:05:17Z</dcterms:modified>
</cp:coreProperties>
</file>